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70DB"/>
    <a:srgbClr val="FF8AD8"/>
    <a:srgbClr val="D883FF"/>
    <a:srgbClr val="76D6FF"/>
    <a:srgbClr val="73FB79"/>
    <a:srgbClr val="FF9300"/>
    <a:srgbClr val="FF2F92"/>
    <a:srgbClr val="7D9CA6"/>
    <a:srgbClr val="7EA2AA"/>
    <a:srgbClr val="ADE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4"/>
    <p:restoredTop sz="94656"/>
  </p:normalViewPr>
  <p:slideViewPr>
    <p:cSldViewPr snapToGrid="0" snapToObjects="1">
      <p:cViewPr varScale="1">
        <p:scale>
          <a:sx n="68" d="100"/>
          <a:sy n="68" d="100"/>
        </p:scale>
        <p:origin x="124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1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8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0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0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5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7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6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1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5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7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B79AD-FE46-C149-A7A5-0BF47FB3C2C8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0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pixabay.com/en/takeaway-chinese-fast-food-box-154591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4BAE1464-88A5-2C4A-9681-A38B88062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7269" y="-651524"/>
            <a:ext cx="9479664" cy="1078851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6B6920A-E58F-5749-8E4D-F49297677C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/>
        </p:blipFill>
        <p:spPr>
          <a:xfrm>
            <a:off x="389782" y="3397555"/>
            <a:ext cx="1484297" cy="1697235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0B3AC0-FCDD-EB42-874B-9620ABD5B174}"/>
              </a:ext>
            </a:extLst>
          </p:cNvPr>
          <p:cNvSpPr txBox="1"/>
          <p:nvPr/>
        </p:nvSpPr>
        <p:spPr>
          <a:xfrm>
            <a:off x="1978990" y="2538905"/>
            <a:ext cx="3546083" cy="523220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AutoyesClosely" panose="02000503000000000000" pitchFamily="2" charset="0"/>
                <a:ea typeface="AGThatsANoFromMe Medium" panose="02000603000000000000" pitchFamily="2" charset="0"/>
              </a:rPr>
              <a:t>Ms. Wallace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9B02C0A-565A-324D-96E2-B845B7C4161E}"/>
              </a:ext>
            </a:extLst>
          </p:cNvPr>
          <p:cNvSpPr/>
          <p:nvPr/>
        </p:nvSpPr>
        <p:spPr>
          <a:xfrm>
            <a:off x="4530372" y="68290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9C4E9B-F80C-054F-BBBB-9AE3E4A4C1E3}"/>
              </a:ext>
            </a:extLst>
          </p:cNvPr>
          <p:cNvSpPr/>
          <p:nvPr/>
        </p:nvSpPr>
        <p:spPr>
          <a:xfrm>
            <a:off x="56847" y="59146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D6DD47D-A3CA-AB4E-9F82-D16A24A11DB5}"/>
              </a:ext>
            </a:extLst>
          </p:cNvPr>
          <p:cNvSpPr/>
          <p:nvPr/>
        </p:nvSpPr>
        <p:spPr>
          <a:xfrm>
            <a:off x="338865" y="68290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49495D8-3777-9E42-AE42-DEC81C9C483E}"/>
              </a:ext>
            </a:extLst>
          </p:cNvPr>
          <p:cNvSpPr/>
          <p:nvPr/>
        </p:nvSpPr>
        <p:spPr>
          <a:xfrm>
            <a:off x="617708" y="68290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3E6940-1DEB-4843-8025-7C7069E22F4D}"/>
              </a:ext>
            </a:extLst>
          </p:cNvPr>
          <p:cNvSpPr/>
          <p:nvPr/>
        </p:nvSpPr>
        <p:spPr>
          <a:xfrm>
            <a:off x="896551" y="68290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44B38C8-3D52-8443-BCE9-5673BE5E4A2D}"/>
              </a:ext>
            </a:extLst>
          </p:cNvPr>
          <p:cNvSpPr/>
          <p:nvPr/>
        </p:nvSpPr>
        <p:spPr>
          <a:xfrm>
            <a:off x="1175394" y="68290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A4097FA-8305-C749-A753-5D64272024D3}"/>
              </a:ext>
            </a:extLst>
          </p:cNvPr>
          <p:cNvSpPr/>
          <p:nvPr/>
        </p:nvSpPr>
        <p:spPr>
          <a:xfrm>
            <a:off x="1454237" y="68290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C6BCF23-BA95-0047-BDE4-4EF6FC69E7C7}"/>
              </a:ext>
            </a:extLst>
          </p:cNvPr>
          <p:cNvSpPr/>
          <p:nvPr/>
        </p:nvSpPr>
        <p:spPr>
          <a:xfrm>
            <a:off x="1733080" y="68290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6618CD0-2C0C-994E-89B8-2B16535ED0F2}"/>
              </a:ext>
            </a:extLst>
          </p:cNvPr>
          <p:cNvSpPr/>
          <p:nvPr/>
        </p:nvSpPr>
        <p:spPr>
          <a:xfrm>
            <a:off x="2015098" y="68290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D91E336-1179-A44E-B7DF-A768C1D3F5ED}"/>
              </a:ext>
            </a:extLst>
          </p:cNvPr>
          <p:cNvSpPr/>
          <p:nvPr/>
        </p:nvSpPr>
        <p:spPr>
          <a:xfrm>
            <a:off x="2292916" y="68290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5A38B54-A4FD-1A4B-BBE4-906C1B15B65D}"/>
              </a:ext>
            </a:extLst>
          </p:cNvPr>
          <p:cNvSpPr/>
          <p:nvPr/>
        </p:nvSpPr>
        <p:spPr>
          <a:xfrm>
            <a:off x="2570734" y="68290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A26ED80-71A8-354C-B1F9-32D05C60D022}"/>
              </a:ext>
            </a:extLst>
          </p:cNvPr>
          <p:cNvSpPr/>
          <p:nvPr/>
        </p:nvSpPr>
        <p:spPr>
          <a:xfrm>
            <a:off x="2851627" y="68290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34EB8CC-CD0F-CC43-A566-15A8818D754C}"/>
              </a:ext>
            </a:extLst>
          </p:cNvPr>
          <p:cNvSpPr/>
          <p:nvPr/>
        </p:nvSpPr>
        <p:spPr>
          <a:xfrm>
            <a:off x="3132520" y="68290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BA64AAA-1C5F-B549-9573-A418DACCA712}"/>
              </a:ext>
            </a:extLst>
          </p:cNvPr>
          <p:cNvSpPr/>
          <p:nvPr/>
        </p:nvSpPr>
        <p:spPr>
          <a:xfrm>
            <a:off x="3413413" y="68290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E65EF00-75C9-9B40-81B3-6F4E53D29C1D}"/>
              </a:ext>
            </a:extLst>
          </p:cNvPr>
          <p:cNvSpPr/>
          <p:nvPr/>
        </p:nvSpPr>
        <p:spPr>
          <a:xfrm>
            <a:off x="3694306" y="68290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EA96270-4D71-F84A-A9F7-39B809C2E543}"/>
              </a:ext>
            </a:extLst>
          </p:cNvPr>
          <p:cNvSpPr/>
          <p:nvPr/>
        </p:nvSpPr>
        <p:spPr>
          <a:xfrm>
            <a:off x="3975199" y="68290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07A25B3-15B5-9E4E-98F9-820BD0A373C5}"/>
              </a:ext>
            </a:extLst>
          </p:cNvPr>
          <p:cNvSpPr/>
          <p:nvPr/>
        </p:nvSpPr>
        <p:spPr>
          <a:xfrm>
            <a:off x="4252917" y="68290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C0C4A6B-4E07-FE47-B214-938B346B3B4B}"/>
              </a:ext>
            </a:extLst>
          </p:cNvPr>
          <p:cNvSpPr/>
          <p:nvPr/>
        </p:nvSpPr>
        <p:spPr>
          <a:xfrm>
            <a:off x="4512709" y="986458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85C050A-31F8-CD45-877D-AB742B3E676B}"/>
              </a:ext>
            </a:extLst>
          </p:cNvPr>
          <p:cNvSpPr/>
          <p:nvPr/>
        </p:nvSpPr>
        <p:spPr>
          <a:xfrm>
            <a:off x="39184" y="986458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3D6D2A7-0AE4-2742-A2A7-B83FEAD96E18}"/>
              </a:ext>
            </a:extLst>
          </p:cNvPr>
          <p:cNvSpPr/>
          <p:nvPr/>
        </p:nvSpPr>
        <p:spPr>
          <a:xfrm>
            <a:off x="321202" y="986458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51635FC-C679-8B4E-9741-7988106ADCAB}"/>
              </a:ext>
            </a:extLst>
          </p:cNvPr>
          <p:cNvSpPr/>
          <p:nvPr/>
        </p:nvSpPr>
        <p:spPr>
          <a:xfrm>
            <a:off x="600045" y="986458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A2EEA61-F341-944F-9FC6-5BD3B1AC6957}"/>
              </a:ext>
            </a:extLst>
          </p:cNvPr>
          <p:cNvSpPr/>
          <p:nvPr/>
        </p:nvSpPr>
        <p:spPr>
          <a:xfrm>
            <a:off x="878888" y="9864589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9E4BA92-D01E-1A47-886C-7B09B0CA9408}"/>
              </a:ext>
            </a:extLst>
          </p:cNvPr>
          <p:cNvSpPr/>
          <p:nvPr/>
        </p:nvSpPr>
        <p:spPr>
          <a:xfrm>
            <a:off x="1157731" y="9864589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D566C3D-AD3B-AE48-8356-9A8882D24B0B}"/>
              </a:ext>
            </a:extLst>
          </p:cNvPr>
          <p:cNvSpPr/>
          <p:nvPr/>
        </p:nvSpPr>
        <p:spPr>
          <a:xfrm>
            <a:off x="1436574" y="9864589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6444B9F-FFEB-8242-BAC3-4562DF314EDB}"/>
              </a:ext>
            </a:extLst>
          </p:cNvPr>
          <p:cNvSpPr/>
          <p:nvPr/>
        </p:nvSpPr>
        <p:spPr>
          <a:xfrm>
            <a:off x="1715417" y="9864589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7E21889-3550-C640-97C1-97AAE6FCE8ED}"/>
              </a:ext>
            </a:extLst>
          </p:cNvPr>
          <p:cNvSpPr/>
          <p:nvPr/>
        </p:nvSpPr>
        <p:spPr>
          <a:xfrm>
            <a:off x="1997435" y="986458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6B32104-3EE7-B64B-93A7-79C3296EC76D}"/>
              </a:ext>
            </a:extLst>
          </p:cNvPr>
          <p:cNvSpPr/>
          <p:nvPr/>
        </p:nvSpPr>
        <p:spPr>
          <a:xfrm>
            <a:off x="2275253" y="986458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DE6B5A3-2442-1543-A7BB-F79958956EAB}"/>
              </a:ext>
            </a:extLst>
          </p:cNvPr>
          <p:cNvSpPr/>
          <p:nvPr/>
        </p:nvSpPr>
        <p:spPr>
          <a:xfrm>
            <a:off x="2553071" y="986458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12D3FC6-7F80-E94F-A64E-18F5F92CDB99}"/>
              </a:ext>
            </a:extLst>
          </p:cNvPr>
          <p:cNvSpPr/>
          <p:nvPr/>
        </p:nvSpPr>
        <p:spPr>
          <a:xfrm>
            <a:off x="2833964" y="9864589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BC5FE5F-C426-C74B-BD31-8B33514937E0}"/>
              </a:ext>
            </a:extLst>
          </p:cNvPr>
          <p:cNvSpPr/>
          <p:nvPr/>
        </p:nvSpPr>
        <p:spPr>
          <a:xfrm>
            <a:off x="3114857" y="9864589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B014E80-A3E6-BD43-BAD0-4EB6206D9498}"/>
              </a:ext>
            </a:extLst>
          </p:cNvPr>
          <p:cNvSpPr/>
          <p:nvPr/>
        </p:nvSpPr>
        <p:spPr>
          <a:xfrm>
            <a:off x="3395750" y="9864589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A0573F8-2485-0149-B89F-35D6702F9494}"/>
              </a:ext>
            </a:extLst>
          </p:cNvPr>
          <p:cNvSpPr/>
          <p:nvPr/>
        </p:nvSpPr>
        <p:spPr>
          <a:xfrm>
            <a:off x="3676643" y="9864589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6D3FFC9-139B-9D4B-87E3-93A453F5C68B}"/>
              </a:ext>
            </a:extLst>
          </p:cNvPr>
          <p:cNvSpPr/>
          <p:nvPr/>
        </p:nvSpPr>
        <p:spPr>
          <a:xfrm>
            <a:off x="3957536" y="986458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F63AD0D-C3B1-CC4D-A9DD-C9A8AA8704BB}"/>
              </a:ext>
            </a:extLst>
          </p:cNvPr>
          <p:cNvSpPr/>
          <p:nvPr/>
        </p:nvSpPr>
        <p:spPr>
          <a:xfrm>
            <a:off x="4235254" y="986458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C621AA9-1C97-E34F-BA86-B1510316D060}"/>
              </a:ext>
            </a:extLst>
          </p:cNvPr>
          <p:cNvSpPr txBox="1"/>
          <p:nvPr/>
        </p:nvSpPr>
        <p:spPr>
          <a:xfrm>
            <a:off x="557842" y="8665116"/>
            <a:ext cx="1609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616-374-8043 x2122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768E8F7-575B-0740-8F9E-7F6B7BCC5A2F}"/>
              </a:ext>
            </a:extLst>
          </p:cNvPr>
          <p:cNvSpPr txBox="1"/>
          <p:nvPr/>
        </p:nvSpPr>
        <p:spPr>
          <a:xfrm>
            <a:off x="961184" y="7770579"/>
            <a:ext cx="282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Contact Me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9C24468-76C1-7E4F-952E-3838B121C98B}"/>
              </a:ext>
            </a:extLst>
          </p:cNvPr>
          <p:cNvSpPr txBox="1"/>
          <p:nvPr/>
        </p:nvSpPr>
        <p:spPr>
          <a:xfrm>
            <a:off x="305517" y="8112711"/>
            <a:ext cx="43872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I welcome and value parent involvement throughout the year. I would love to hear from you, and you are welcome to contact me with any questions, comments, or concerns you may have.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F25D80A-95A0-524E-B4DA-0C762F393F35}"/>
              </a:ext>
            </a:extLst>
          </p:cNvPr>
          <p:cNvSpPr txBox="1"/>
          <p:nvPr/>
        </p:nvSpPr>
        <p:spPr>
          <a:xfrm>
            <a:off x="2204259" y="3729259"/>
            <a:ext cx="294435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I am pleased to welcome you to the 2021/2022 school year! I am so excited to have your child as my student! </a:t>
            </a:r>
            <a:r>
              <a:rPr lang="en-US" sz="1200" dirty="0">
                <a:latin typeface="Century Gothic" panose="020B0502020202020204" pitchFamily="34" charset="0"/>
              </a:rPr>
              <a:t>My goal is to encourage them to be the best person they can be and support your child in every way. I promise to do my best to help them learn and grow both inside and outside the classroom. Here </a:t>
            </a:r>
            <a:r>
              <a:rPr lang="en-US" sz="12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at LECC, we are committed to make learning safe, meaningful, and fun! Kindergarten is such a great year with so many wonderful milestones to celebrate. There will be new friends, adventures, and learning! I am committed to creating a classroom environment where your child is safe, valued, and integral part of our family of learners. Welcome to LECC!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788960B-5182-444F-9200-2ED70A3A6705}"/>
              </a:ext>
            </a:extLst>
          </p:cNvPr>
          <p:cNvSpPr txBox="1"/>
          <p:nvPr/>
        </p:nvSpPr>
        <p:spPr>
          <a:xfrm>
            <a:off x="2098830" y="3457329"/>
            <a:ext cx="3190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Welcome to Kindergarten!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BBF744F-C2AD-1A48-989C-7765899DA78E}"/>
              </a:ext>
            </a:extLst>
          </p:cNvPr>
          <p:cNvSpPr txBox="1"/>
          <p:nvPr/>
        </p:nvSpPr>
        <p:spPr>
          <a:xfrm>
            <a:off x="5148614" y="7679941"/>
            <a:ext cx="2436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My Favorites</a:t>
            </a:r>
          </a:p>
        </p:txBody>
      </p:sp>
      <p:pic>
        <p:nvPicPr>
          <p:cNvPr id="86" name="Graphic 85" descr="OpenEnvelope">
            <a:extLst>
              <a:ext uri="{FF2B5EF4-FFF2-40B4-BE49-F238E27FC236}">
                <a16:creationId xmlns:a16="http://schemas.microsoft.com/office/drawing/2014/main" id="{71CF96DC-FAD5-7A4E-88E6-3EBFCBD0B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124" y="9090804"/>
            <a:ext cx="349381" cy="349381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D8EBDF64-B7FF-7E40-99A6-AC187AF298E0}"/>
              </a:ext>
            </a:extLst>
          </p:cNvPr>
          <p:cNvSpPr txBox="1"/>
          <p:nvPr/>
        </p:nvSpPr>
        <p:spPr>
          <a:xfrm>
            <a:off x="579921" y="9092658"/>
            <a:ext cx="192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latin typeface="Century Gothic" panose="020B0502020202020204" pitchFamily="34" charset="0"/>
              </a:rPr>
              <a:t>samanthawallace</a:t>
            </a:r>
            <a:r>
              <a:rPr lang="en-US" sz="1000" b="1" dirty="0">
                <a:latin typeface="Century Gothic" panose="020B0502020202020204" pitchFamily="34" charset="0"/>
              </a:rPr>
              <a:t>@</a:t>
            </a:r>
          </a:p>
          <a:p>
            <a:pPr algn="ctr"/>
            <a:r>
              <a:rPr lang="en-US" sz="1000" b="1" dirty="0" err="1">
                <a:latin typeface="Century Gothic" panose="020B0502020202020204" pitchFamily="34" charset="0"/>
              </a:rPr>
              <a:t>lakewoodps.org</a:t>
            </a:r>
            <a:endParaRPr lang="en-US" sz="1000" b="1" dirty="0">
              <a:latin typeface="Century Gothic" panose="020B0502020202020204" pitchFamily="34" charset="0"/>
            </a:endParaRPr>
          </a:p>
        </p:txBody>
      </p:sp>
      <p:pic>
        <p:nvPicPr>
          <p:cNvPr id="89" name="Graphic 88" descr="Computer">
            <a:extLst>
              <a:ext uri="{FF2B5EF4-FFF2-40B4-BE49-F238E27FC236}">
                <a16:creationId xmlns:a16="http://schemas.microsoft.com/office/drawing/2014/main" id="{8C3C99D7-5B87-4D49-B4A6-E7B9924F7C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98487" y="8580727"/>
            <a:ext cx="513052" cy="513052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E816F21E-9853-9B4A-8589-0EE8C54E1902}"/>
              </a:ext>
            </a:extLst>
          </p:cNvPr>
          <p:cNvSpPr txBox="1"/>
          <p:nvPr/>
        </p:nvSpPr>
        <p:spPr>
          <a:xfrm>
            <a:off x="2570734" y="8701789"/>
            <a:ext cx="2037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Seesaw</a:t>
            </a:r>
          </a:p>
        </p:txBody>
      </p:sp>
      <p:pic>
        <p:nvPicPr>
          <p:cNvPr id="92" name="Graphic 91" descr="Receiver">
            <a:extLst>
              <a:ext uri="{FF2B5EF4-FFF2-40B4-BE49-F238E27FC236}">
                <a16:creationId xmlns:a16="http://schemas.microsoft.com/office/drawing/2014/main" id="{23B8F471-BDFF-0D48-9D33-6B29322002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9782" y="8673135"/>
            <a:ext cx="365086" cy="365086"/>
          </a:xfrm>
          <a:prstGeom prst="rect">
            <a:avLst/>
          </a:prstGeom>
        </p:spPr>
      </p:pic>
      <p:pic>
        <p:nvPicPr>
          <p:cNvPr id="94" name="Graphic 93" descr="Chat">
            <a:extLst>
              <a:ext uri="{FF2B5EF4-FFF2-40B4-BE49-F238E27FC236}">
                <a16:creationId xmlns:a16="http://schemas.microsoft.com/office/drawing/2014/main" id="{88395FF6-1C11-8C46-BF60-56E4683ADE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75722" y="9045278"/>
            <a:ext cx="447538" cy="447538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8DCE41FC-4C82-5145-A6E9-442274925019}"/>
              </a:ext>
            </a:extLst>
          </p:cNvPr>
          <p:cNvSpPr txBox="1"/>
          <p:nvPr/>
        </p:nvSpPr>
        <p:spPr>
          <a:xfrm>
            <a:off x="2846232" y="9065998"/>
            <a:ext cx="1609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616-577-0900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EDB398D-7294-B749-96C5-F74872BCF589}"/>
              </a:ext>
            </a:extLst>
          </p:cNvPr>
          <p:cNvSpPr txBox="1"/>
          <p:nvPr/>
        </p:nvSpPr>
        <p:spPr>
          <a:xfrm>
            <a:off x="5946542" y="3192849"/>
            <a:ext cx="1284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About 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2DEDF5-C453-4A46-97E2-BBA2A7A9F743}"/>
              </a:ext>
            </a:extLst>
          </p:cNvPr>
          <p:cNvGrpSpPr/>
          <p:nvPr/>
        </p:nvGrpSpPr>
        <p:grpSpPr>
          <a:xfrm>
            <a:off x="5435354" y="3734427"/>
            <a:ext cx="2127947" cy="3477875"/>
            <a:chOff x="5452134" y="3768197"/>
            <a:chExt cx="2127947" cy="3477875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4AB4184-DE06-1141-9C76-843F258A1B4A}"/>
                </a:ext>
              </a:extLst>
            </p:cNvPr>
            <p:cNvSpPr txBox="1"/>
            <p:nvPr/>
          </p:nvSpPr>
          <p:spPr>
            <a:xfrm>
              <a:off x="5452134" y="3768197"/>
              <a:ext cx="2127947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  <a:ea typeface="BabblingElizabeth Medium" panose="02000603000000000000" pitchFamily="2" charset="0"/>
                </a:rPr>
                <a:t>Hello! I am Ms. Sam Wallace. This will be my third year teaching kindergarten here at LECC. I currently live in Woodland with my family and our two dogs. We like to spend a lot of time outside, riding dirt bikes, and camping. In my free time I train and perform in powerlifting competitions.</a:t>
              </a:r>
              <a:endParaRPr lang="en-US" sz="800" dirty="0">
                <a:latin typeface="Century Gothic" panose="020B0502020202020204" pitchFamily="34" charset="0"/>
                <a:ea typeface="BabblingElizabeth Medium" panose="02000603000000000000" pitchFamily="2" charset="0"/>
              </a:endParaRPr>
            </a:p>
            <a:p>
              <a:pPr algn="ctr"/>
              <a:endParaRPr lang="en-US" sz="1000" dirty="0">
                <a:latin typeface="Century Gothic" panose="020B0502020202020204" pitchFamily="34" charset="0"/>
                <a:ea typeface="BabblingElizabeth Medium" panose="02000603000000000000" pitchFamily="2" charset="0"/>
              </a:endParaRPr>
            </a:p>
            <a:p>
              <a:pPr algn="ctr"/>
              <a:r>
                <a:rPr lang="en-US" sz="1000" dirty="0">
                  <a:latin typeface="Century Gothic" panose="020B0502020202020204" pitchFamily="34" charset="0"/>
                  <a:ea typeface="BabblingElizabeth Medium" panose="02000603000000000000" pitchFamily="2" charset="0"/>
                </a:rPr>
                <a:t>For my education, I attended Grand Valley State University where I received my Bachelors in Exercise Science. Then I became a substitute teacher for Lakewood and went back to school to obtain my K-5 elementary teaching certification. Kindergarten is my passion, so I’m fortunate to do what I love every day!</a:t>
              </a: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03B02B7-B9B5-C146-AFB0-8852C2422B0F}"/>
                </a:ext>
              </a:extLst>
            </p:cNvPr>
            <p:cNvSpPr/>
            <p:nvPr/>
          </p:nvSpPr>
          <p:spPr>
            <a:xfrm>
              <a:off x="5719837" y="5344138"/>
              <a:ext cx="109728" cy="109728"/>
            </a:xfrm>
            <a:prstGeom prst="ellipse">
              <a:avLst/>
            </a:prstGeom>
            <a:solidFill>
              <a:srgbClr val="FF8AD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7585480A-0A98-214C-A57A-D92E2E29089D}"/>
                </a:ext>
              </a:extLst>
            </p:cNvPr>
            <p:cNvSpPr/>
            <p:nvPr/>
          </p:nvSpPr>
          <p:spPr>
            <a:xfrm>
              <a:off x="5977190" y="5343502"/>
              <a:ext cx="109728" cy="109728"/>
            </a:xfrm>
            <a:prstGeom prst="ellipse">
              <a:avLst/>
            </a:prstGeom>
            <a:solidFill>
              <a:srgbClr val="D883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DB0E9BE-99E8-D240-9CDB-32E66A92ECCD}"/>
                </a:ext>
              </a:extLst>
            </p:cNvPr>
            <p:cNvSpPr/>
            <p:nvPr/>
          </p:nvSpPr>
          <p:spPr>
            <a:xfrm>
              <a:off x="6295805" y="5343502"/>
              <a:ext cx="109728" cy="109728"/>
            </a:xfrm>
            <a:prstGeom prst="ellipse">
              <a:avLst/>
            </a:prstGeom>
            <a:solidFill>
              <a:srgbClr val="76D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6EF168E6-4738-904D-8096-24DF710DA255}"/>
                </a:ext>
              </a:extLst>
            </p:cNvPr>
            <p:cNvSpPr/>
            <p:nvPr/>
          </p:nvSpPr>
          <p:spPr>
            <a:xfrm>
              <a:off x="6545889" y="5343502"/>
              <a:ext cx="109728" cy="109728"/>
            </a:xfrm>
            <a:prstGeom prst="ellipse">
              <a:avLst/>
            </a:prstGeom>
            <a:solidFill>
              <a:srgbClr val="73FB7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6A5C9E-05FC-FB4D-8BB2-EF8792B505F4}"/>
                </a:ext>
              </a:extLst>
            </p:cNvPr>
            <p:cNvSpPr/>
            <p:nvPr/>
          </p:nvSpPr>
          <p:spPr>
            <a:xfrm>
              <a:off x="6818559" y="5343502"/>
              <a:ext cx="109728" cy="109728"/>
            </a:xfrm>
            <a:prstGeom prst="ellipse">
              <a:avLst/>
            </a:prstGeom>
            <a:solidFill>
              <a:srgbClr val="FFD57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ECB11BA8-3778-4342-B1C5-C08700B0B17B}"/>
                </a:ext>
              </a:extLst>
            </p:cNvPr>
            <p:cNvSpPr/>
            <p:nvPr/>
          </p:nvSpPr>
          <p:spPr>
            <a:xfrm>
              <a:off x="7091229" y="5343502"/>
              <a:ext cx="109728" cy="109728"/>
            </a:xfrm>
            <a:prstGeom prst="ellipse">
              <a:avLst/>
            </a:prstGeom>
            <a:solidFill>
              <a:srgbClr val="FF93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8D0275C2-89CD-E544-8DEC-487108175B97}"/>
              </a:ext>
            </a:extLst>
          </p:cNvPr>
          <p:cNvSpPr txBox="1"/>
          <p:nvPr/>
        </p:nvSpPr>
        <p:spPr>
          <a:xfrm>
            <a:off x="5052723" y="7989171"/>
            <a:ext cx="98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Food: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3C5A9F2-DA78-1341-8F2A-518CD9A2B496}"/>
              </a:ext>
            </a:extLst>
          </p:cNvPr>
          <p:cNvSpPr txBox="1"/>
          <p:nvPr/>
        </p:nvSpPr>
        <p:spPr>
          <a:xfrm>
            <a:off x="5038724" y="8278349"/>
            <a:ext cx="98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Drink: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58C361E-7C8F-BB45-BAA1-121882997B4A}"/>
              </a:ext>
            </a:extLst>
          </p:cNvPr>
          <p:cNvSpPr txBox="1"/>
          <p:nvPr/>
        </p:nvSpPr>
        <p:spPr>
          <a:xfrm>
            <a:off x="5055813" y="8578554"/>
            <a:ext cx="108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Candy: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C4B63E1-4512-204A-9AF3-A3CC01FAEA39}"/>
              </a:ext>
            </a:extLst>
          </p:cNvPr>
          <p:cNvSpPr txBox="1"/>
          <p:nvPr/>
        </p:nvSpPr>
        <p:spPr>
          <a:xfrm>
            <a:off x="5068221" y="8882330"/>
            <a:ext cx="107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Hobby: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5480DA9-4E58-474F-9C28-383949274956}"/>
              </a:ext>
            </a:extLst>
          </p:cNvPr>
          <p:cNvSpPr txBox="1"/>
          <p:nvPr/>
        </p:nvSpPr>
        <p:spPr>
          <a:xfrm>
            <a:off x="4820458" y="9177156"/>
            <a:ext cx="159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Season: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60990AC-8EFA-3143-AB27-EA483239655B}"/>
              </a:ext>
            </a:extLst>
          </p:cNvPr>
          <p:cNvSpPr txBox="1"/>
          <p:nvPr/>
        </p:nvSpPr>
        <p:spPr>
          <a:xfrm>
            <a:off x="5076385" y="9498994"/>
            <a:ext cx="108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Subject: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1726947-FFB4-774B-80C3-3CD746E2EEAF}"/>
              </a:ext>
            </a:extLst>
          </p:cNvPr>
          <p:cNvSpPr txBox="1"/>
          <p:nvPr/>
        </p:nvSpPr>
        <p:spPr>
          <a:xfrm>
            <a:off x="5812785" y="7986018"/>
            <a:ext cx="118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2F92"/>
                </a:solidFill>
                <a:latin typeface="Century Gothic" panose="020B0502020202020204" pitchFamily="34" charset="0"/>
                <a:ea typeface="AGSorryNotSorry Medium" panose="02000603000000000000" pitchFamily="2" charset="0"/>
              </a:rPr>
              <a:t>Chinese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11F68C4-8357-9C4C-8B64-5BBA649D2070}"/>
              </a:ext>
            </a:extLst>
          </p:cNvPr>
          <p:cNvSpPr txBox="1"/>
          <p:nvPr/>
        </p:nvSpPr>
        <p:spPr>
          <a:xfrm>
            <a:off x="5606152" y="8253485"/>
            <a:ext cx="1363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9300"/>
                </a:solidFill>
                <a:latin typeface="Century Gothic" panose="020B0502020202020204" pitchFamily="34" charset="0"/>
                <a:ea typeface="AGSorryNotSorry Medium" panose="02000603000000000000" pitchFamily="2" charset="0"/>
              </a:rPr>
              <a:t>Sprite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426DFE8-A05F-164C-AC33-618284D99DFC}"/>
              </a:ext>
            </a:extLst>
          </p:cNvPr>
          <p:cNvSpPr txBox="1"/>
          <p:nvPr/>
        </p:nvSpPr>
        <p:spPr>
          <a:xfrm>
            <a:off x="5879517" y="8560276"/>
            <a:ext cx="1713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3FB79"/>
                </a:solidFill>
                <a:latin typeface="Century Gothic" panose="020B0502020202020204" pitchFamily="34" charset="0"/>
                <a:ea typeface="AGSorryNotSorry Medium" panose="02000603000000000000" pitchFamily="2" charset="0"/>
              </a:rPr>
              <a:t>Nerds Rope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5D9F769-28A9-2D4A-AF1B-59962FD78A3B}"/>
              </a:ext>
            </a:extLst>
          </p:cNvPr>
          <p:cNvSpPr txBox="1"/>
          <p:nvPr/>
        </p:nvSpPr>
        <p:spPr>
          <a:xfrm>
            <a:off x="5723086" y="9161528"/>
            <a:ext cx="1275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B870DB"/>
                </a:solidFill>
                <a:latin typeface="Century Gothic" panose="020B0502020202020204" pitchFamily="34" charset="0"/>
                <a:ea typeface="AGSorryNotSorry Medium" panose="02000603000000000000" pitchFamily="2" charset="0"/>
              </a:rPr>
              <a:t>Fall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D54CDE4-98C1-CD40-98C6-4471D92736BD}"/>
              </a:ext>
            </a:extLst>
          </p:cNvPr>
          <p:cNvSpPr txBox="1"/>
          <p:nvPr/>
        </p:nvSpPr>
        <p:spPr>
          <a:xfrm>
            <a:off x="5843413" y="8865943"/>
            <a:ext cx="1785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6D6FF"/>
                </a:solidFill>
                <a:latin typeface="Century Gothic" panose="020B0502020202020204" pitchFamily="34" charset="0"/>
                <a:ea typeface="AGSorryNotSorry Medium" panose="02000603000000000000" pitchFamily="2" charset="0"/>
              </a:rPr>
              <a:t>Powerlifting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110E006-3E36-7746-B153-13C75C6A46A0}"/>
              </a:ext>
            </a:extLst>
          </p:cNvPr>
          <p:cNvSpPr txBox="1"/>
          <p:nvPr/>
        </p:nvSpPr>
        <p:spPr>
          <a:xfrm>
            <a:off x="5911977" y="9468447"/>
            <a:ext cx="1373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8AD8"/>
                </a:solidFill>
                <a:latin typeface="Century Gothic" panose="020B0502020202020204" pitchFamily="34" charset="0"/>
                <a:ea typeface="AGSorryNotSorry Medium" panose="02000603000000000000" pitchFamily="2" charset="0"/>
              </a:rPr>
              <a:t>Reading</a:t>
            </a: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86C31969-0AA9-7B4C-8FA0-A361A7E0DB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/>
          <a:stretch/>
        </p:blipFill>
        <p:spPr>
          <a:xfrm rot="348589">
            <a:off x="7012883" y="7957989"/>
            <a:ext cx="520142" cy="624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B801C756-93CA-2E47-9AC0-3EE6F8E9FF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99977" y="9482823"/>
            <a:ext cx="410588" cy="422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93757E-FE99-524C-AF5B-B7B51BA2F1B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8964"/>
          <a:stretch/>
        </p:blipFill>
        <p:spPr>
          <a:xfrm>
            <a:off x="3429085" y="2924181"/>
            <a:ext cx="4203700" cy="2367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F32469-4CF3-A84F-AEB3-48ECDB74853E}"/>
              </a:ext>
            </a:extLst>
          </p:cNvPr>
          <p:cNvSpPr txBox="1"/>
          <p:nvPr/>
        </p:nvSpPr>
        <p:spPr>
          <a:xfrm>
            <a:off x="346650" y="2783564"/>
            <a:ext cx="18290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n w="0">
                  <a:noFill/>
                </a:ln>
                <a:gradFill flip="none" rotWithShape="1">
                  <a:gsLst>
                    <a:gs pos="0">
                      <a:srgbClr val="FF2F92"/>
                    </a:gs>
                    <a:gs pos="50000">
                      <a:srgbClr val="FF9300"/>
                    </a:gs>
                    <a:gs pos="91000">
                      <a:srgbClr val="73FB79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Chalkboard SE" panose="03050602040202020205" pitchFamily="66" charset="77"/>
                <a:ea typeface="Apple Color Emoji" pitchFamily="2" charset="0"/>
              </a:rPr>
              <a:t>Scratch here!</a:t>
            </a:r>
          </a:p>
        </p:txBody>
      </p:sp>
      <p:pic>
        <p:nvPicPr>
          <p:cNvPr id="7" name="Graphic 6" descr="Line arrow Rotate right">
            <a:extLst>
              <a:ext uri="{FF2B5EF4-FFF2-40B4-BE49-F238E27FC236}">
                <a16:creationId xmlns:a16="http://schemas.microsoft.com/office/drawing/2014/main" id="{67437405-5FE5-6D46-8335-ADEBE59DE5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220656">
            <a:off x="1789255" y="3096349"/>
            <a:ext cx="469113" cy="39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20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2148</TotalTime>
  <Words>336</Words>
  <Application>Microsoft Macintosh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aAutoyesClosely</vt:lpstr>
      <vt:lpstr>Arial</vt:lpstr>
      <vt:lpstr>Calibri</vt:lpstr>
      <vt:lpstr>Calibri Light</vt:lpstr>
      <vt:lpstr>Century Gothic</vt:lpstr>
      <vt:lpstr>Chalkboard SE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Kristine Nannini</dc:creator>
  <cp:lastModifiedBy>Microsoft Office User</cp:lastModifiedBy>
  <cp:revision>46</cp:revision>
  <cp:lastPrinted>2021-08-04T17:40:25Z</cp:lastPrinted>
  <dcterms:created xsi:type="dcterms:W3CDTF">2018-06-12T12:59:19Z</dcterms:created>
  <dcterms:modified xsi:type="dcterms:W3CDTF">2021-08-05T19:45:40Z</dcterms:modified>
</cp:coreProperties>
</file>